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451600" cy="93218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9900"/>
    <a:srgbClr val="008000"/>
    <a:srgbClr val="B22C98"/>
    <a:srgbClr val="10FC37"/>
    <a:srgbClr val="FFFFCC"/>
    <a:srgbClr val="90247B"/>
    <a:srgbClr val="D555BD"/>
    <a:srgbClr val="FFC91D"/>
    <a:srgbClr val="751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36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95693" cy="466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54414" y="0"/>
            <a:ext cx="2795693" cy="466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C4985-1952-4D99-A08A-364C6C31D37D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698500"/>
            <a:ext cx="4660900" cy="3495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45160" y="4427855"/>
            <a:ext cx="5161280" cy="41948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54092"/>
            <a:ext cx="2795693" cy="466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54414" y="8854092"/>
            <a:ext cx="2795693" cy="466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63E0A-25C3-48BD-8A39-4CCCF1341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36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63E0A-25C3-48BD-8A39-4CCCF134178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60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46A7-A5F3-4C6B-8719-906401C0D6AC}" type="datetime1">
              <a:rPr lang="de-DE" smtClean="0"/>
              <a:t>07.09.2022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142-A72A-4E76-A4F7-E843E6168137}" type="datetime1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A2E-C991-4674-81E9-43C8105721FD}" type="datetime1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EA92-ED9F-467B-A177-9802E9393115}" type="datetime1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1763-EBC4-48C0-9FE5-D33C0EB6874D}" type="datetime1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CE1F-E9C1-4C9F-B79D-70C4D7975FCF}" type="datetime1">
              <a:rPr lang="de-DE" smtClean="0"/>
              <a:t>07.09.2022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6A8B-62BA-48AC-B297-B5BC766CB427}" type="datetime1">
              <a:rPr lang="de-DE" smtClean="0"/>
              <a:t>07.09.2022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453B-E870-41D5-92DB-89F1C5D0A661}" type="datetime1">
              <a:rPr lang="de-DE" smtClean="0"/>
              <a:t>07.09.2022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EEB8-538A-45CC-A542-2BF106CFB11E}" type="datetime1">
              <a:rPr lang="de-DE" smtClean="0"/>
              <a:t>07.09.2022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70D7-9330-4008-89DD-2BBFE046EE77}" type="datetime1">
              <a:rPr lang="de-DE" smtClean="0"/>
              <a:t>07.09.2022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5EE-0AC8-46F4-8C27-A37DBD80F58C}" type="datetime1">
              <a:rPr lang="de-DE" smtClean="0"/>
              <a:t>07.09.2022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FDE72E-070C-4E47-94FC-93CBA6D1440C}" type="datetime1">
              <a:rPr lang="de-DE" smtClean="0"/>
              <a:t>07.09.2022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94605D-6996-4B04-AB12-3E35A66D276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ommer Wärme Wetter - Kostenlose Vektorgrafik auf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96752"/>
            <a:ext cx="1658184" cy="191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218328" y="1903759"/>
            <a:ext cx="379654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900" b="1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smtClean="0">
                <a:solidFill>
                  <a:srgbClr val="FF0000"/>
                </a:solidFill>
              </a:rPr>
              <a:t>Gefahr: </a:t>
            </a:r>
            <a:r>
              <a:rPr lang="de-DE" sz="2400" b="1">
                <a:solidFill>
                  <a:srgbClr val="FF0000"/>
                </a:solidFill>
              </a:rPr>
              <a:t/>
            </a:r>
            <a:br>
              <a:rPr lang="de-DE" sz="2400" b="1">
                <a:solidFill>
                  <a:srgbClr val="FF0000"/>
                </a:solidFill>
              </a:rPr>
            </a:br>
            <a:r>
              <a:rPr lang="de-DE" sz="2400" b="1" smtClean="0">
                <a:solidFill>
                  <a:srgbClr val="FF0000"/>
                </a:solidFill>
              </a:rPr>
              <a:t>Hitzschlag</a:t>
            </a:r>
            <a:br>
              <a:rPr lang="de-DE" sz="2400" b="1" smtClean="0">
                <a:solidFill>
                  <a:srgbClr val="FF0000"/>
                </a:solidFill>
              </a:rPr>
            </a:br>
            <a:r>
              <a:rPr lang="de-DE" sz="2400" b="1" smtClean="0">
                <a:solidFill>
                  <a:srgbClr val="FF0000"/>
                </a:solidFill>
              </a:rPr>
              <a:t>Sturz</a:t>
            </a:r>
            <a:br>
              <a:rPr lang="de-DE" sz="2400" b="1" smtClean="0">
                <a:solidFill>
                  <a:srgbClr val="FF0000"/>
                </a:solidFill>
              </a:rPr>
            </a:br>
            <a:r>
              <a:rPr lang="de-DE" sz="2400" b="1" smtClean="0">
                <a:solidFill>
                  <a:srgbClr val="FF0000"/>
                </a:solidFill>
              </a:rPr>
              <a:t>Kreislaufbeschwerden</a:t>
            </a:r>
          </a:p>
          <a:p>
            <a:endParaRPr lang="de-DE" sz="1000" b="1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smtClean="0">
                <a:solidFill>
                  <a:srgbClr val="FF0000"/>
                </a:solidFill>
              </a:rPr>
              <a:t>Krankheiten </a:t>
            </a:r>
            <a:r>
              <a:rPr lang="de-DE" sz="2400" b="1">
                <a:solidFill>
                  <a:srgbClr val="FF0000"/>
                </a:solidFill>
              </a:rPr>
              <a:t>können sich verschlimmern</a:t>
            </a:r>
          </a:p>
          <a:p>
            <a:endParaRPr lang="de-DE" sz="1000" b="1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smtClean="0">
                <a:solidFill>
                  <a:srgbClr val="FF0000"/>
                </a:solidFill>
              </a:rPr>
              <a:t>Arzneimittelwirkungen verändert</a:t>
            </a:r>
          </a:p>
          <a:p>
            <a:endParaRPr lang="de-DE" sz="1000" b="1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>
                <a:solidFill>
                  <a:srgbClr val="FF0000"/>
                </a:solidFill>
              </a:rPr>
              <a:t>Ältere Patienten sind empfindlicher</a:t>
            </a:r>
          </a:p>
          <a:p>
            <a:endParaRPr lang="de-DE" b="1"/>
          </a:p>
        </p:txBody>
      </p:sp>
      <p:sp>
        <p:nvSpPr>
          <p:cNvPr id="6" name="Textfeld 5"/>
          <p:cNvSpPr txBox="1"/>
          <p:nvPr/>
        </p:nvSpPr>
        <p:spPr>
          <a:xfrm rot="21241843">
            <a:off x="416865" y="2554873"/>
            <a:ext cx="298227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smtClean="0">
                <a:solidFill>
                  <a:srgbClr val="002060"/>
                </a:solidFill>
                <a:ea typeface="Verdana" panose="020B0604030504040204" pitchFamily="34" charset="0"/>
              </a:rPr>
              <a:t>Höheres Alter? Kleinkinder?</a:t>
            </a:r>
            <a:endParaRPr lang="de-DE" sz="2600" b="1">
              <a:solidFill>
                <a:srgbClr val="002060"/>
              </a:solidFill>
              <a:ea typeface="Verdana" panose="020B0604030504040204" pitchFamily="34" charset="0"/>
            </a:endParaRPr>
          </a:p>
          <a:p>
            <a:r>
              <a:rPr lang="de-DE" sz="2600" b="1" smtClean="0">
                <a:solidFill>
                  <a:srgbClr val="002060"/>
                </a:solidFill>
                <a:ea typeface="Verdana" panose="020B0604030504040204" pitchFamily="34" charset="0"/>
              </a:rPr>
              <a:t>Chronisch krank</a:t>
            </a:r>
            <a:r>
              <a:rPr lang="de-DE" sz="2600" b="1">
                <a:solidFill>
                  <a:srgbClr val="002060"/>
                </a:solidFill>
                <a:ea typeface="Verdana" panose="020B0604030504040204" pitchFamily="34" charset="0"/>
              </a:rPr>
              <a:t>? </a:t>
            </a:r>
            <a:r>
              <a:rPr lang="de-DE" sz="2600" b="1" smtClean="0">
                <a:solidFill>
                  <a:srgbClr val="002060"/>
                </a:solidFill>
                <a:ea typeface="Verdana" panose="020B0604030504040204" pitchFamily="34" charset="0"/>
              </a:rPr>
              <a:t>Schwangerschaft?</a:t>
            </a:r>
            <a:endParaRPr lang="de-DE" sz="2600" b="1">
              <a:solidFill>
                <a:srgbClr val="002060"/>
              </a:solidFill>
              <a:ea typeface="Verdana" panose="020B0604030504040204" pitchFamily="34" charset="0"/>
            </a:endParaRPr>
          </a:p>
          <a:p>
            <a:r>
              <a:rPr lang="de-DE" sz="2600" b="1" smtClean="0">
                <a:solidFill>
                  <a:srgbClr val="002060"/>
                </a:solidFill>
                <a:ea typeface="Verdana" panose="020B0604030504040204" pitchFamily="34" charset="0"/>
              </a:rPr>
              <a:t>Arbeit im Freien? </a:t>
            </a:r>
            <a:endParaRPr lang="de-DE" sz="2600" b="1">
              <a:solidFill>
                <a:srgbClr val="002060"/>
              </a:solidFill>
              <a:ea typeface="Verdana" panose="020B0604030504040204" pitchFamily="34" charset="0"/>
            </a:endParaRPr>
          </a:p>
        </p:txBody>
      </p:sp>
      <p:sp>
        <p:nvSpPr>
          <p:cNvPr id="8" name="AutoShape 6" descr="LANUV"/>
          <p:cNvSpPr>
            <a:spLocks noChangeAspect="1" noChangeArrowheads="1"/>
          </p:cNvSpPr>
          <p:nvPr/>
        </p:nvSpPr>
        <p:spPr bwMode="auto">
          <a:xfrm>
            <a:off x="155575" y="-1050925"/>
            <a:ext cx="16573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8" descr="LANUV"/>
          <p:cNvSpPr>
            <a:spLocks noChangeAspect="1" noChangeArrowheads="1"/>
          </p:cNvSpPr>
          <p:nvPr/>
        </p:nvSpPr>
        <p:spPr bwMode="auto">
          <a:xfrm>
            <a:off x="431022" y="-911498"/>
            <a:ext cx="16573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AutoShape 10" descr="Stadt Bruchsal - Ambrosia"/>
          <p:cNvSpPr>
            <a:spLocks noChangeAspect="1" noChangeArrowheads="1"/>
          </p:cNvSpPr>
          <p:nvPr/>
        </p:nvSpPr>
        <p:spPr bwMode="auto">
          <a:xfrm>
            <a:off x="155575" y="-884238"/>
            <a:ext cx="13811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289652" y="404664"/>
            <a:ext cx="3144678" cy="1323439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000" b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Logo-APOTHEKE</a:t>
            </a:r>
            <a:endParaRPr lang="de-DE" sz="4000" b="1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 rot="21107848">
            <a:off x="3760774" y="535161"/>
            <a:ext cx="49039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600" b="1" cap="none" spc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Hitze und Gesundheit</a:t>
            </a:r>
            <a:endParaRPr lang="de-DE" sz="3600" b="1" cap="none" spc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5262299"/>
            <a:ext cx="35841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600" b="1" smtClean="0">
                <a:solidFill>
                  <a:srgbClr val="002060"/>
                </a:solidFill>
                <a:ea typeface="Verdana" panose="020B0604030504040204" pitchFamily="34" charset="0"/>
              </a:rPr>
              <a:t>In unserer Apotheke </a:t>
            </a:r>
          </a:p>
          <a:p>
            <a:pPr algn="ctr"/>
            <a:r>
              <a:rPr lang="de-DE" sz="2600" b="1" smtClean="0">
                <a:solidFill>
                  <a:srgbClr val="002060"/>
                </a:solidFill>
                <a:ea typeface="Verdana" panose="020B0604030504040204" pitchFamily="34" charset="0"/>
              </a:rPr>
              <a:t>beraten wir Sie gern</a:t>
            </a:r>
            <a:endParaRPr lang="de-DE" sz="2600" b="1">
              <a:solidFill>
                <a:srgbClr val="002060"/>
              </a:solidFill>
              <a:ea typeface="Verdan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6910768" y="4557051"/>
            <a:ext cx="391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smtClean="0"/>
              <a:t>© Verein demokratischer Pharmazeutinnen und Pharmazeuten</a:t>
            </a:r>
            <a:endParaRPr lang="de-DE" sz="1000"/>
          </a:p>
        </p:txBody>
      </p:sp>
      <p:sp>
        <p:nvSpPr>
          <p:cNvPr id="3" name="Textfeld 2"/>
          <p:cNvSpPr txBox="1"/>
          <p:nvPr/>
        </p:nvSpPr>
        <p:spPr>
          <a:xfrm>
            <a:off x="3898316" y="6453336"/>
            <a:ext cx="1347368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smtClean="0"/>
              <a:t>Sommer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548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35</Words>
  <Application>Microsoft Office PowerPoint</Application>
  <PresentationFormat>Bildschirmpräsentation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Ananke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Apothekenschaufenster</dc:title>
  <dc:creator>Ulrike Faber</dc:creator>
  <cp:lastModifiedBy>Ulrike Faber</cp:lastModifiedBy>
  <cp:revision>70</cp:revision>
  <cp:lastPrinted>2022-08-10T06:40:05Z</cp:lastPrinted>
  <dcterms:created xsi:type="dcterms:W3CDTF">2022-07-08T13:16:40Z</dcterms:created>
  <dcterms:modified xsi:type="dcterms:W3CDTF">2022-09-07T16:38:15Z</dcterms:modified>
</cp:coreProperties>
</file>